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3" r:id="rId6"/>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69" autoAdjust="0"/>
    <p:restoredTop sz="94674"/>
  </p:normalViewPr>
  <p:slideViewPr>
    <p:cSldViewPr>
      <p:cViewPr varScale="1">
        <p:scale>
          <a:sx n="77" d="100"/>
          <a:sy n="77" d="100"/>
        </p:scale>
        <p:origin x="-19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A25C718B-3EBF-4E53-81C8-1990320CCD7D}" type="datetimeFigureOut">
              <a:rPr lang="zh-TW" altLang="en-US" smtClean="0"/>
              <a:t>2020/4/15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2FE19E2-9081-4DD9-8F18-4CA1383BBE0E}" type="slidenum">
              <a:rPr lang="zh-TW" altLang="en-US" smtClean="0"/>
              <a:t>‹#›</a:t>
            </a:fld>
            <a:endParaRPr lang="zh-TW" altLang="en-US"/>
          </a:p>
        </p:txBody>
      </p:sp>
    </p:spTree>
    <p:extLst>
      <p:ext uri="{BB962C8B-B14F-4D97-AF65-F5344CB8AC3E}">
        <p14:creationId xmlns:p14="http://schemas.microsoft.com/office/powerpoint/2010/main" val="1716951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25C718B-3EBF-4E53-81C8-1990320CCD7D}" type="datetimeFigureOut">
              <a:rPr lang="zh-TW" altLang="en-US" smtClean="0"/>
              <a:t>2020/4/15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2FE19E2-9081-4DD9-8F18-4CA1383BBE0E}" type="slidenum">
              <a:rPr lang="zh-TW" altLang="en-US" smtClean="0"/>
              <a:t>‹#›</a:t>
            </a:fld>
            <a:endParaRPr lang="zh-TW" altLang="en-US"/>
          </a:p>
        </p:txBody>
      </p:sp>
    </p:spTree>
    <p:extLst>
      <p:ext uri="{BB962C8B-B14F-4D97-AF65-F5344CB8AC3E}">
        <p14:creationId xmlns:p14="http://schemas.microsoft.com/office/powerpoint/2010/main" val="4142545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25C718B-3EBF-4E53-81C8-1990320CCD7D}" type="datetimeFigureOut">
              <a:rPr lang="zh-TW" altLang="en-US" smtClean="0"/>
              <a:t>2020/4/15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2FE19E2-9081-4DD9-8F18-4CA1383BBE0E}" type="slidenum">
              <a:rPr lang="zh-TW" altLang="en-US" smtClean="0"/>
              <a:t>‹#›</a:t>
            </a:fld>
            <a:endParaRPr lang="zh-TW" altLang="en-US"/>
          </a:p>
        </p:txBody>
      </p:sp>
    </p:spTree>
    <p:extLst>
      <p:ext uri="{BB962C8B-B14F-4D97-AF65-F5344CB8AC3E}">
        <p14:creationId xmlns:p14="http://schemas.microsoft.com/office/powerpoint/2010/main" val="2668774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25C718B-3EBF-4E53-81C8-1990320CCD7D}" type="datetimeFigureOut">
              <a:rPr lang="zh-TW" altLang="en-US" smtClean="0"/>
              <a:t>2020/4/15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2FE19E2-9081-4DD9-8F18-4CA1383BBE0E}" type="slidenum">
              <a:rPr lang="zh-TW" altLang="en-US" smtClean="0"/>
              <a:t>‹#›</a:t>
            </a:fld>
            <a:endParaRPr lang="zh-TW" altLang="en-US"/>
          </a:p>
        </p:txBody>
      </p:sp>
    </p:spTree>
    <p:extLst>
      <p:ext uri="{BB962C8B-B14F-4D97-AF65-F5344CB8AC3E}">
        <p14:creationId xmlns:p14="http://schemas.microsoft.com/office/powerpoint/2010/main" val="1493640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A25C718B-3EBF-4E53-81C8-1990320CCD7D}" type="datetimeFigureOut">
              <a:rPr lang="zh-TW" altLang="en-US" smtClean="0"/>
              <a:t>2020/4/15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2FE19E2-9081-4DD9-8F18-4CA1383BBE0E}" type="slidenum">
              <a:rPr lang="zh-TW" altLang="en-US" smtClean="0"/>
              <a:t>‹#›</a:t>
            </a:fld>
            <a:endParaRPr lang="zh-TW" altLang="en-US"/>
          </a:p>
        </p:txBody>
      </p:sp>
    </p:spTree>
    <p:extLst>
      <p:ext uri="{BB962C8B-B14F-4D97-AF65-F5344CB8AC3E}">
        <p14:creationId xmlns:p14="http://schemas.microsoft.com/office/powerpoint/2010/main" val="1311701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A25C718B-3EBF-4E53-81C8-1990320CCD7D}" type="datetimeFigureOut">
              <a:rPr lang="zh-TW" altLang="en-US" smtClean="0"/>
              <a:t>2020/4/15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2FE19E2-9081-4DD9-8F18-4CA1383BBE0E}" type="slidenum">
              <a:rPr lang="zh-TW" altLang="en-US" smtClean="0"/>
              <a:t>‹#›</a:t>
            </a:fld>
            <a:endParaRPr lang="zh-TW" altLang="en-US"/>
          </a:p>
        </p:txBody>
      </p:sp>
    </p:spTree>
    <p:extLst>
      <p:ext uri="{BB962C8B-B14F-4D97-AF65-F5344CB8AC3E}">
        <p14:creationId xmlns:p14="http://schemas.microsoft.com/office/powerpoint/2010/main" val="1158365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A25C718B-3EBF-4E53-81C8-1990320CCD7D}" type="datetimeFigureOut">
              <a:rPr lang="zh-TW" altLang="en-US" smtClean="0"/>
              <a:t>2020/4/15</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2FE19E2-9081-4DD9-8F18-4CA1383BBE0E}" type="slidenum">
              <a:rPr lang="zh-TW" altLang="en-US" smtClean="0"/>
              <a:t>‹#›</a:t>
            </a:fld>
            <a:endParaRPr lang="zh-TW" altLang="en-US"/>
          </a:p>
        </p:txBody>
      </p:sp>
    </p:spTree>
    <p:extLst>
      <p:ext uri="{BB962C8B-B14F-4D97-AF65-F5344CB8AC3E}">
        <p14:creationId xmlns:p14="http://schemas.microsoft.com/office/powerpoint/2010/main" val="432836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A25C718B-3EBF-4E53-81C8-1990320CCD7D}" type="datetimeFigureOut">
              <a:rPr lang="zh-TW" altLang="en-US" smtClean="0"/>
              <a:t>2020/4/15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2FE19E2-9081-4DD9-8F18-4CA1383BBE0E}" type="slidenum">
              <a:rPr lang="zh-TW" altLang="en-US" smtClean="0"/>
              <a:t>‹#›</a:t>
            </a:fld>
            <a:endParaRPr lang="zh-TW" altLang="en-US"/>
          </a:p>
        </p:txBody>
      </p:sp>
    </p:spTree>
    <p:extLst>
      <p:ext uri="{BB962C8B-B14F-4D97-AF65-F5344CB8AC3E}">
        <p14:creationId xmlns:p14="http://schemas.microsoft.com/office/powerpoint/2010/main" val="2444152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25C718B-3EBF-4E53-81C8-1990320CCD7D}" type="datetimeFigureOut">
              <a:rPr lang="zh-TW" altLang="en-US" smtClean="0"/>
              <a:t>2020/4/15</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2FE19E2-9081-4DD9-8F18-4CA1383BBE0E}" type="slidenum">
              <a:rPr lang="zh-TW" altLang="en-US" smtClean="0"/>
              <a:t>‹#›</a:t>
            </a:fld>
            <a:endParaRPr lang="zh-TW" altLang="en-US"/>
          </a:p>
        </p:txBody>
      </p:sp>
    </p:spTree>
    <p:extLst>
      <p:ext uri="{BB962C8B-B14F-4D97-AF65-F5344CB8AC3E}">
        <p14:creationId xmlns:p14="http://schemas.microsoft.com/office/powerpoint/2010/main" val="2695834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A25C718B-3EBF-4E53-81C8-1990320CCD7D}" type="datetimeFigureOut">
              <a:rPr lang="zh-TW" altLang="en-US" smtClean="0"/>
              <a:t>2020/4/15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2FE19E2-9081-4DD9-8F18-4CA1383BBE0E}" type="slidenum">
              <a:rPr lang="zh-TW" altLang="en-US" smtClean="0"/>
              <a:t>‹#›</a:t>
            </a:fld>
            <a:endParaRPr lang="zh-TW" altLang="en-US"/>
          </a:p>
        </p:txBody>
      </p:sp>
    </p:spTree>
    <p:extLst>
      <p:ext uri="{BB962C8B-B14F-4D97-AF65-F5344CB8AC3E}">
        <p14:creationId xmlns:p14="http://schemas.microsoft.com/office/powerpoint/2010/main" val="2988893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A25C718B-3EBF-4E53-81C8-1990320CCD7D}" type="datetimeFigureOut">
              <a:rPr lang="zh-TW" altLang="en-US" smtClean="0"/>
              <a:t>2020/4/15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2FE19E2-9081-4DD9-8F18-4CA1383BBE0E}" type="slidenum">
              <a:rPr lang="zh-TW" altLang="en-US" smtClean="0"/>
              <a:t>‹#›</a:t>
            </a:fld>
            <a:endParaRPr lang="zh-TW" altLang="en-US"/>
          </a:p>
        </p:txBody>
      </p:sp>
    </p:spTree>
    <p:extLst>
      <p:ext uri="{BB962C8B-B14F-4D97-AF65-F5344CB8AC3E}">
        <p14:creationId xmlns:p14="http://schemas.microsoft.com/office/powerpoint/2010/main" val="1264228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C718B-3EBF-4E53-81C8-1990320CCD7D}" type="datetimeFigureOut">
              <a:rPr lang="zh-TW" altLang="en-US" smtClean="0"/>
              <a:t>2020/4/15</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FE19E2-9081-4DD9-8F18-4CA1383BBE0E}" type="slidenum">
              <a:rPr lang="zh-TW" altLang="en-US" smtClean="0"/>
              <a:t>‹#›</a:t>
            </a:fld>
            <a:endParaRPr lang="zh-TW" altLang="en-US"/>
          </a:p>
        </p:txBody>
      </p:sp>
    </p:spTree>
    <p:extLst>
      <p:ext uri="{BB962C8B-B14F-4D97-AF65-F5344CB8AC3E}">
        <p14:creationId xmlns:p14="http://schemas.microsoft.com/office/powerpoint/2010/main" val="224671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t Of Colorful Symbols Landmarks Of Colombia Stock Illustration ..."/>
          <p:cNvPicPr>
            <a:picLocks noChangeAspect="1" noChangeArrowheads="1"/>
          </p:cNvPicPr>
          <p:nvPr/>
        </p:nvPicPr>
        <p:blipFill rotWithShape="1">
          <a:blip r:embed="rId2">
            <a:extLst>
              <a:ext uri="{28A0092B-C50C-407E-A947-70E740481C1C}">
                <a14:useLocalDpi xmlns:a14="http://schemas.microsoft.com/office/drawing/2010/main" val="0"/>
              </a:ext>
            </a:extLst>
          </a:blip>
          <a:srcRect b="12924"/>
          <a:stretch/>
        </p:blipFill>
        <p:spPr bwMode="auto">
          <a:xfrm>
            <a:off x="323528" y="404664"/>
            <a:ext cx="8388932" cy="41383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lombia Patriotic Banner Design Colombian Flag Colors Vector ..."/>
          <p:cNvPicPr>
            <a:picLocks noChangeAspect="1" noChangeArrowheads="1"/>
          </p:cNvPicPr>
          <p:nvPr/>
        </p:nvPicPr>
        <p:blipFill rotWithShape="1">
          <a:blip r:embed="rId3">
            <a:extLst>
              <a:ext uri="{28A0092B-C50C-407E-A947-70E740481C1C}">
                <a14:useLocalDpi xmlns:a14="http://schemas.microsoft.com/office/drawing/2010/main" val="0"/>
              </a:ext>
            </a:extLst>
          </a:blip>
          <a:srcRect t="9443" b="7096"/>
          <a:stretch/>
        </p:blipFill>
        <p:spPr bwMode="auto">
          <a:xfrm>
            <a:off x="1585106" y="4869160"/>
            <a:ext cx="5613748" cy="1729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34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21176" y="3645024"/>
            <a:ext cx="8892480" cy="2942665"/>
          </a:xfrm>
          <a:prstGeom prst="rect">
            <a:avLst/>
          </a:prstGeom>
          <a:noFill/>
        </p:spPr>
        <p:txBody>
          <a:bodyPr wrap="square" rtlCol="0">
            <a:spAutoFit/>
          </a:bodyPr>
          <a:lstStyle/>
          <a:p>
            <a:pPr>
              <a:lnSpc>
                <a:spcPts val="4500"/>
              </a:lnSpc>
              <a:spcAft>
                <a:spcPts val="0"/>
              </a:spcAft>
            </a:pPr>
            <a:r>
              <a:rPr lang="en-US" altLang="zh-TW" sz="3400" kern="100" dirty="0">
                <a:latin typeface="EngTRESS A"/>
                <a:cs typeface="Times New Roman"/>
              </a:rPr>
              <a:t>This coffee is from Colombia. People drink coffee from Colombia in cafes all around the world. Colombia coffee is one of the most famous and one of the most delicious. It takes 45 coffee beans to make one small cup of coffee.</a:t>
            </a:r>
            <a:endParaRPr lang="zh-TW" altLang="zh-TW" sz="3400" kern="100" dirty="0">
              <a:cs typeface="Times New Roman"/>
            </a:endParaRPr>
          </a:p>
        </p:txBody>
      </p:sp>
      <p:sp>
        <p:nvSpPr>
          <p:cNvPr id="3" name="Rectangle 2">
            <a:extLst>
              <a:ext uri="{FF2B5EF4-FFF2-40B4-BE49-F238E27FC236}">
                <a16:creationId xmlns:a16="http://schemas.microsoft.com/office/drawing/2014/main" xmlns="" id="{B85C3EA0-B856-DE4E-BB03-92A4E7C28E78}"/>
              </a:ext>
            </a:extLst>
          </p:cNvPr>
          <p:cNvSpPr>
            <a:spLocks noChangeArrowheads="1"/>
          </p:cNvSpPr>
          <p:nvPr/>
        </p:nvSpPr>
        <p:spPr bwMode="auto">
          <a:xfrm>
            <a:off x="7086600" y="3523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Rectangle 4">
            <a:extLst>
              <a:ext uri="{FF2B5EF4-FFF2-40B4-BE49-F238E27FC236}">
                <a16:creationId xmlns:a16="http://schemas.microsoft.com/office/drawing/2014/main" xmlns="" id="{6D5D820F-A6D8-9A4F-B8ED-66721D4743DB}"/>
              </a:ext>
            </a:extLst>
          </p:cNvPr>
          <p:cNvSpPr>
            <a:spLocks noChangeArrowheads="1"/>
          </p:cNvSpPr>
          <p:nvPr/>
        </p:nvSpPr>
        <p:spPr bwMode="auto">
          <a:xfrm>
            <a:off x="5508104" y="220289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pic>
        <p:nvPicPr>
          <p:cNvPr id="2050" name="Picture 2" descr="Cafe de Colombia | Colombia! | Colombian coffee, Colombia fla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7276" y="296975"/>
            <a:ext cx="2560868" cy="313294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Colombia: Así va el negocio de las tiendas de café en el país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2056" name="Picture 8" descr="🐾 結果先確定❀❂❀ 方法自然來🐾 - 相片自動播放- udn相簿"/>
          <p:cNvPicPr>
            <a:picLocks noChangeAspect="1" noChangeArrowheads="1"/>
          </p:cNvPicPr>
          <p:nvPr/>
        </p:nvPicPr>
        <p:blipFill rotWithShape="1">
          <a:blip r:embed="rId3">
            <a:extLst>
              <a:ext uri="{28A0092B-C50C-407E-A947-70E740481C1C}">
                <a14:useLocalDpi xmlns:a14="http://schemas.microsoft.com/office/drawing/2010/main" val="0"/>
              </a:ext>
            </a:extLst>
          </a:blip>
          <a:srcRect l="6207" t="7050" r="7345" b="9155"/>
          <a:stretch/>
        </p:blipFill>
        <p:spPr bwMode="auto">
          <a:xfrm>
            <a:off x="6012160" y="318520"/>
            <a:ext cx="2921177" cy="31114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ouvenir of Colombia on Twitter: &quot;Café de Colombia❤ #colombia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73" y="256739"/>
            <a:ext cx="2941267" cy="3173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8485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110445" y="3356992"/>
            <a:ext cx="8923109" cy="3276218"/>
          </a:xfrm>
          <a:prstGeom prst="rect">
            <a:avLst/>
          </a:prstGeom>
          <a:noFill/>
        </p:spPr>
        <p:txBody>
          <a:bodyPr wrap="square" rtlCol="0">
            <a:spAutoFit/>
          </a:bodyPr>
          <a:lstStyle/>
          <a:p>
            <a:pPr>
              <a:lnSpc>
                <a:spcPts val="4200"/>
              </a:lnSpc>
              <a:spcAft>
                <a:spcPts val="0"/>
              </a:spcAft>
            </a:pPr>
            <a:r>
              <a:rPr lang="en-US" altLang="zh-TW" sz="3400" kern="100" dirty="0">
                <a:latin typeface="EngTRESS A"/>
                <a:cs typeface="Times New Roman"/>
              </a:rPr>
              <a:t>Producing Coffee</a:t>
            </a:r>
            <a:endParaRPr lang="zh-TW" altLang="zh-TW" sz="3400" kern="100" dirty="0">
              <a:cs typeface="Times New Roman"/>
            </a:endParaRPr>
          </a:p>
          <a:p>
            <a:pPr>
              <a:lnSpc>
                <a:spcPts val="4200"/>
              </a:lnSpc>
            </a:pPr>
            <a:r>
              <a:rPr lang="en-US" altLang="zh-TW" sz="3400" dirty="0">
                <a:latin typeface="EngTRESS A"/>
                <a:cs typeface="Times New Roman"/>
              </a:rPr>
              <a:t>All coffee comes from coffee beans. The beans grow on small plants in hot, sunny countries. First, farmers pick the coffee beans. Then, they wash them and put them in water. Next, they put the beans in the sun for five days.</a:t>
            </a:r>
            <a:endParaRPr lang="zh-TW" altLang="en-US" sz="3400" dirty="0">
              <a:latin typeface="EngTRESS A" pitchFamily="2" charset="0"/>
            </a:endParaRPr>
          </a:p>
        </p:txBody>
      </p:sp>
      <p:sp>
        <p:nvSpPr>
          <p:cNvPr id="2" name="Rectangle 2">
            <a:extLst>
              <a:ext uri="{FF2B5EF4-FFF2-40B4-BE49-F238E27FC236}">
                <a16:creationId xmlns:a16="http://schemas.microsoft.com/office/drawing/2014/main" xmlns="" id="{54A2A1BB-CE74-634B-BA9F-A51B4B9CF06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Rectangle 4">
            <a:extLst>
              <a:ext uri="{FF2B5EF4-FFF2-40B4-BE49-F238E27FC236}">
                <a16:creationId xmlns:a16="http://schemas.microsoft.com/office/drawing/2014/main" xmlns="" id="{B45CDF6A-B654-9B46-8CDF-4ABF36A6F8BF}"/>
              </a:ext>
            </a:extLst>
          </p:cNvPr>
          <p:cNvSpPr>
            <a:spLocks noChangeArrowheads="1"/>
          </p:cNvSpPr>
          <p:nvPr/>
        </p:nvSpPr>
        <p:spPr bwMode="auto">
          <a:xfrm>
            <a:off x="7340600" y="10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8" name="Rectangle 8">
            <a:extLst>
              <a:ext uri="{FF2B5EF4-FFF2-40B4-BE49-F238E27FC236}">
                <a16:creationId xmlns:a16="http://schemas.microsoft.com/office/drawing/2014/main" xmlns="" id="{25A95E99-5FD1-AC44-ABAC-9913A300F160}"/>
              </a:ext>
            </a:extLst>
          </p:cNvPr>
          <p:cNvSpPr>
            <a:spLocks noChangeArrowheads="1"/>
          </p:cNvSpPr>
          <p:nvPr/>
        </p:nvSpPr>
        <p:spPr bwMode="auto">
          <a:xfrm>
            <a:off x="5114581"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3" name="AutoShape 2" descr="SopHope | 5 things about Colombian coffee that you did not know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 name="AutoShape 4" descr="SopHope | 5 things about Colombian coffee that you did not know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3080" name="Picture 8" descr="Sociedad de Mejoras Públicas de Manizales: Plátano está ganándol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9483" y="2183133"/>
            <a:ext cx="2342904" cy="1548172"/>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MINAGRI amplía plazo para recoger aportes al Plan Nacional del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9483" y="160338"/>
            <a:ext cx="2342904" cy="1872037"/>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Exportación de café supera los tres millones de quintales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975" y="1772816"/>
            <a:ext cx="2256486" cy="1433551"/>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Arriba el café de Honduras, jodido!!! Productor de Marcala gana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976" y="141055"/>
            <a:ext cx="2256486" cy="1415737"/>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Amaro Gayo - Tegernseer Kaffeerösterei - Ihr Onlineshop für Kaffee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8381" y="141055"/>
            <a:ext cx="3347237" cy="3065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990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374339" y="3789040"/>
            <a:ext cx="8856983" cy="2862322"/>
          </a:xfrm>
          <a:prstGeom prst="rect">
            <a:avLst/>
          </a:prstGeom>
          <a:noFill/>
        </p:spPr>
        <p:txBody>
          <a:bodyPr wrap="square" rtlCol="0">
            <a:spAutoFit/>
          </a:bodyPr>
          <a:lstStyle/>
          <a:p>
            <a:r>
              <a:rPr lang="en-US" altLang="zh-TW" sz="3600" dirty="0">
                <a:latin typeface="EngTRESS A"/>
                <a:cs typeface="Times New Roman"/>
              </a:rPr>
              <a:t>After that, the farmers clean the beans again </a:t>
            </a:r>
            <a:r>
              <a:rPr lang="en-US" altLang="zh-TW" sz="3600" dirty="0" smtClean="0">
                <a:latin typeface="EngTRESS A"/>
                <a:cs typeface="Times New Roman"/>
              </a:rPr>
              <a:t>and </a:t>
            </a:r>
            <a:r>
              <a:rPr lang="en-US" altLang="zh-TW" sz="3600" dirty="0">
                <a:latin typeface="EngTRESS A"/>
                <a:cs typeface="Times New Roman"/>
              </a:rPr>
              <a:t>roasted them. Then, they pack the beans in bags ready to sell all around the world. So next time you see someone drinking a cup of coffee, maybe it’s from Colombia!</a:t>
            </a:r>
            <a:endParaRPr lang="zh-TW" altLang="zh-TW" sz="3200" kern="100" dirty="0">
              <a:latin typeface="EngTRESS A" pitchFamily="2" charset="0"/>
              <a:cs typeface="Times New Roman"/>
            </a:endParaRPr>
          </a:p>
        </p:txBody>
      </p:sp>
      <p:sp>
        <p:nvSpPr>
          <p:cNvPr id="3" name="Rectangle 2">
            <a:extLst>
              <a:ext uri="{FF2B5EF4-FFF2-40B4-BE49-F238E27FC236}">
                <a16:creationId xmlns:a16="http://schemas.microsoft.com/office/drawing/2014/main" xmlns="" id="{01495845-F6BB-EF4B-A7EB-0DBDFDE4AD55}"/>
              </a:ext>
            </a:extLst>
          </p:cNvPr>
          <p:cNvSpPr>
            <a:spLocks noChangeArrowheads="1"/>
          </p:cNvSpPr>
          <p:nvPr/>
        </p:nvSpPr>
        <p:spPr bwMode="auto">
          <a:xfrm>
            <a:off x="3491880" y="432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4" name="Rectangle 4">
            <a:extLst>
              <a:ext uri="{FF2B5EF4-FFF2-40B4-BE49-F238E27FC236}">
                <a16:creationId xmlns:a16="http://schemas.microsoft.com/office/drawing/2014/main" xmlns="" id="{EE560DEA-00D3-6341-AD5F-3BA16D925E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pic>
        <p:nvPicPr>
          <p:cNvPr id="4102" name="Picture 6" descr="La OMS retira al café de lista de posibles cancerígenos | La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859"/>
          <a:stretch/>
        </p:blipFill>
        <p:spPr bwMode="auto">
          <a:xfrm>
            <a:off x="176184" y="1985423"/>
            <a:ext cx="2880320" cy="180361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Exportaciones de café no alcanzarían los US$ 800 millones al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16633"/>
            <a:ext cx="2880320" cy="1728192"/>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Borrowing a Wine Strategy, Press Coffee Roasters Launche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116632"/>
            <a:ext cx="5470062"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469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17060"/>
            <a:ext cx="4006150"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LINE 官方貼圖- LINE FRIENDS &amp; HELLO KITTY Example with GIF Animatio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22397" y="2981356"/>
            <a:ext cx="3537899" cy="351446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Wallpaper Cookies, coffee, chocolate, dessert 3840x2160 UHD 4K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308748"/>
            <a:ext cx="4329945" cy="2672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7563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TotalTime>
  <Words>145</Words>
  <Application>Microsoft Office PowerPoint</Application>
  <PresentationFormat>如螢幕大小 (4:3)</PresentationFormat>
  <Paragraphs>4</Paragraphs>
  <Slides>5</Slides>
  <Notes>0</Notes>
  <HiddenSlides>0</HiddenSlides>
  <MMClips>0</MMClips>
  <ScaleCrop>false</ScaleCrop>
  <HeadingPairs>
    <vt:vector size="4" baseType="variant">
      <vt:variant>
        <vt:lpstr>佈景主題</vt:lpstr>
      </vt:variant>
      <vt:variant>
        <vt:i4>1</vt:i4>
      </vt:variant>
      <vt:variant>
        <vt:lpstr>投影片標題</vt:lpstr>
      </vt:variant>
      <vt:variant>
        <vt:i4>5</vt:i4>
      </vt:variant>
    </vt:vector>
  </HeadingPairs>
  <TitlesOfParts>
    <vt:vector size="6" baseType="lpstr">
      <vt:lpstr>Office 佈景主題</vt:lpstr>
      <vt:lpstr>PowerPoint 簡報</vt:lpstr>
      <vt:lpstr>PowerPoint 簡報</vt:lpstr>
      <vt:lpstr>PowerPoint 簡報</vt:lpstr>
      <vt:lpstr>PowerPoint 簡報</vt:lpstr>
      <vt:lpstr>PowerPoint 簡報</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51</cp:revision>
  <dcterms:created xsi:type="dcterms:W3CDTF">2018-09-26T00:13:53Z</dcterms:created>
  <dcterms:modified xsi:type="dcterms:W3CDTF">2020-04-15T05:16:25Z</dcterms:modified>
</cp:coreProperties>
</file>